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02" r:id="rId2"/>
    <p:sldId id="375" r:id="rId3"/>
    <p:sldId id="404" r:id="rId4"/>
    <p:sldId id="405" r:id="rId5"/>
    <p:sldId id="406" r:id="rId6"/>
    <p:sldId id="403" r:id="rId7"/>
  </p:sldIdLst>
  <p:sldSz cx="12192000" cy="6858000"/>
  <p:notesSz cx="6797675" cy="9926638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4CE5BCB-F91D-46E7-857E-F09F28034D45}">
          <p14:sldIdLst>
            <p14:sldId id="402"/>
            <p14:sldId id="375"/>
            <p14:sldId id="404"/>
            <p14:sldId id="405"/>
            <p14:sldId id="406"/>
            <p14:sldId id="4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866" autoAdjust="0"/>
  </p:normalViewPr>
  <p:slideViewPr>
    <p:cSldViewPr showGuides="1">
      <p:cViewPr varScale="1">
        <p:scale>
          <a:sx n="116" d="100"/>
          <a:sy n="116" d="100"/>
        </p:scale>
        <p:origin x="138" y="3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1" d="100"/>
          <a:sy n="81" d="100"/>
        </p:scale>
        <p:origin x="3912" y="39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6" y="1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28585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6" y="9428585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885CE8-301D-4EEB-A8FF-DB3D7729C7CC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29867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6" y="1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5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585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6" y="9428585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0F0B72-9392-4C62-A693-CAC54842789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89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0B72-9392-4C62-A693-CAC548427893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8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8915400" y="63373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endParaRPr lang="en-US" sz="1400" dirty="0">
              <a:latin typeface="Arial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34000" y="5085184"/>
            <a:ext cx="11292058" cy="28803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234000" y="5411316"/>
            <a:ext cx="8641283" cy="574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6364852"/>
            <a:ext cx="2815307" cy="38445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411858"/>
            <a:ext cx="2917099" cy="4752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9107702" y="62280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A6FE89E-EE3D-4475-AAB8-FFBB4AC8A87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4000" y="1260000"/>
            <a:ext cx="11623038" cy="43451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4000" y="316180"/>
            <a:ext cx="11623038" cy="39630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selem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9107702" y="62280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A6FE89E-EE3D-4475-AAB8-FFBB4AC8A87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Inhaltsplatzhalter 2"/>
          <p:cNvSpPr>
            <a:spLocks noGrp="1"/>
          </p:cNvSpPr>
          <p:nvPr>
            <p:ph sz="quarter" idx="11"/>
          </p:nvPr>
        </p:nvSpPr>
        <p:spPr>
          <a:xfrm>
            <a:off x="234000" y="1260000"/>
            <a:ext cx="5641506" cy="43451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2"/>
          </p:nvPr>
        </p:nvSpPr>
        <p:spPr>
          <a:xfrm>
            <a:off x="6192000" y="1260000"/>
            <a:ext cx="5641506" cy="43497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34000" y="316180"/>
            <a:ext cx="11623038" cy="39630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38499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3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9107702" y="62280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234D1FC-664C-4763-A998-C95225C288E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sz="quarter" idx="12"/>
          </p:nvPr>
        </p:nvSpPr>
        <p:spPr>
          <a:xfrm>
            <a:off x="6228000" y="1260000"/>
            <a:ext cx="5641506" cy="43470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234000" y="1260000"/>
            <a:ext cx="5545136" cy="4249067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34000" y="316180"/>
            <a:ext cx="11623038" cy="39630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bschlus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8915400" y="63373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endParaRPr lang="en-US" sz="1400" dirty="0">
              <a:latin typeface="Arial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46876" y="5068614"/>
            <a:ext cx="11292058" cy="28803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776" y="5926700"/>
            <a:ext cx="1160132" cy="536487"/>
          </a:xfrm>
          <a:prstGeom prst="rect">
            <a:avLst/>
          </a:prstGeom>
        </p:spPr>
      </p:pic>
      <p:pic>
        <p:nvPicPr>
          <p:cNvPr id="9" name="Grafik 8"/>
          <p:cNvPicPr preferRelativeResize="0">
            <a:picLocks noChangeAspect="1"/>
          </p:cNvPicPr>
          <p:nvPr userDrawn="1"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320" y="6329062"/>
            <a:ext cx="1554027" cy="179710"/>
          </a:xfrm>
          <a:prstGeom prst="rect">
            <a:avLst/>
          </a:prstGeom>
        </p:spPr>
      </p:pic>
      <p:sp>
        <p:nvSpPr>
          <p:cNvPr id="12" name="Textfeld 11"/>
          <p:cNvSpPr txBox="1"/>
          <p:nvPr userDrawn="1"/>
        </p:nvSpPr>
        <p:spPr>
          <a:xfrm>
            <a:off x="251347" y="332656"/>
            <a:ext cx="2232248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50" b="1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Fachhochschule Graubünden</a:t>
            </a:r>
          </a:p>
          <a:p>
            <a:r>
              <a:rPr lang="de-CH" sz="1050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Pulvermühlestrasse 57</a:t>
            </a:r>
          </a:p>
          <a:p>
            <a:r>
              <a:rPr lang="de-CH" sz="1050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7000 Chur</a:t>
            </a:r>
          </a:p>
          <a:p>
            <a:r>
              <a:rPr lang="de-CH" sz="1050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T +41 81 286 24 24</a:t>
            </a:r>
          </a:p>
          <a:p>
            <a:r>
              <a:rPr lang="de-CH" sz="1050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info@fhgr.ch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246876" y="5790922"/>
            <a:ext cx="3456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50" dirty="0">
                <a:latin typeface="+mj-lt"/>
              </a:rPr>
              <a:t>Fachhochschule Graubünden</a:t>
            </a:r>
          </a:p>
          <a:p>
            <a:r>
              <a:rPr lang="de-CH" sz="1050" noProof="0" dirty="0" err="1">
                <a:latin typeface="+mj-lt"/>
              </a:rPr>
              <a:t>Scuola</a:t>
            </a:r>
            <a:r>
              <a:rPr lang="de-CH" sz="1050" noProof="0" dirty="0">
                <a:latin typeface="+mj-lt"/>
              </a:rPr>
              <a:t> </a:t>
            </a:r>
            <a:r>
              <a:rPr lang="de-CH" sz="1050" noProof="0" dirty="0" err="1">
                <a:latin typeface="+mj-lt"/>
              </a:rPr>
              <a:t>universitaria</a:t>
            </a:r>
            <a:r>
              <a:rPr lang="de-CH" sz="1050" noProof="0" dirty="0">
                <a:latin typeface="+mj-lt"/>
              </a:rPr>
              <a:t> professionale </a:t>
            </a:r>
            <a:r>
              <a:rPr lang="de-CH" sz="1050" noProof="0" dirty="0" err="1">
                <a:latin typeface="+mj-lt"/>
              </a:rPr>
              <a:t>dei</a:t>
            </a:r>
            <a:r>
              <a:rPr lang="de-CH" sz="1050" noProof="0" dirty="0">
                <a:latin typeface="+mj-lt"/>
              </a:rPr>
              <a:t> </a:t>
            </a:r>
            <a:r>
              <a:rPr lang="de-CH" sz="1050" noProof="0" dirty="0" err="1">
                <a:latin typeface="+mj-lt"/>
              </a:rPr>
              <a:t>Grigioni</a:t>
            </a:r>
            <a:endParaRPr lang="de-CH" sz="1050" noProof="0" dirty="0">
              <a:latin typeface="+mj-lt"/>
            </a:endParaRPr>
          </a:p>
          <a:p>
            <a:r>
              <a:rPr lang="de-CH" sz="1050" noProof="0" dirty="0">
                <a:latin typeface="+mj-lt"/>
              </a:rPr>
              <a:t>Scola </a:t>
            </a:r>
            <a:r>
              <a:rPr lang="de-CH" sz="1050" noProof="0" dirty="0" err="1">
                <a:latin typeface="+mj-lt"/>
              </a:rPr>
              <a:t>universitara</a:t>
            </a:r>
            <a:r>
              <a:rPr lang="de-CH" sz="1050" noProof="0" dirty="0">
                <a:latin typeface="+mj-lt"/>
              </a:rPr>
              <a:t> </a:t>
            </a:r>
            <a:r>
              <a:rPr lang="de-CH" sz="1050" noProof="0" dirty="0" err="1">
                <a:latin typeface="+mj-lt"/>
              </a:rPr>
              <a:t>professiunala</a:t>
            </a:r>
            <a:r>
              <a:rPr lang="de-CH" sz="1050" noProof="0" dirty="0">
                <a:latin typeface="+mj-lt"/>
              </a:rPr>
              <a:t> </a:t>
            </a:r>
            <a:r>
              <a:rPr lang="de-CH" sz="1050" noProof="0" dirty="0" err="1">
                <a:latin typeface="+mj-lt"/>
              </a:rPr>
              <a:t>dal</a:t>
            </a:r>
            <a:r>
              <a:rPr lang="de-CH" sz="1050" noProof="0" dirty="0">
                <a:latin typeface="+mj-lt"/>
              </a:rPr>
              <a:t> </a:t>
            </a:r>
            <a:r>
              <a:rPr lang="de-CH" sz="1050" noProof="0" dirty="0" err="1">
                <a:latin typeface="+mj-lt"/>
              </a:rPr>
              <a:t>Grischun</a:t>
            </a:r>
            <a:endParaRPr lang="de-CH" sz="1050" noProof="0" dirty="0">
              <a:latin typeface="+mj-lt"/>
            </a:endParaRPr>
          </a:p>
          <a:p>
            <a:r>
              <a:rPr lang="de-CH" sz="1050" dirty="0">
                <a:latin typeface="+mj-lt"/>
              </a:rPr>
              <a:t>University </a:t>
            </a:r>
            <a:r>
              <a:rPr lang="de-CH" sz="1050" dirty="0" err="1">
                <a:latin typeface="+mj-lt"/>
              </a:rPr>
              <a:t>of</a:t>
            </a:r>
            <a:r>
              <a:rPr lang="de-CH" sz="1050" dirty="0">
                <a:latin typeface="+mj-lt"/>
              </a:rPr>
              <a:t> Applied </a:t>
            </a:r>
            <a:r>
              <a:rPr lang="de-CH" sz="1050" dirty="0" err="1">
                <a:latin typeface="+mj-lt"/>
              </a:rPr>
              <a:t>Sciences</a:t>
            </a:r>
            <a:r>
              <a:rPr lang="de-CH" sz="1050" dirty="0">
                <a:latin typeface="+mj-lt"/>
              </a:rPr>
              <a:t> </a:t>
            </a:r>
            <a:r>
              <a:rPr lang="de-CH" sz="1050" dirty="0" err="1">
                <a:latin typeface="+mj-lt"/>
              </a:rPr>
              <a:t>of</a:t>
            </a:r>
            <a:r>
              <a:rPr lang="de-CH" sz="1050" dirty="0">
                <a:latin typeface="+mj-lt"/>
              </a:rPr>
              <a:t> </a:t>
            </a:r>
            <a:r>
              <a:rPr lang="de-CH" sz="1050" dirty="0" err="1">
                <a:latin typeface="+mj-lt"/>
              </a:rPr>
              <a:t>the</a:t>
            </a:r>
            <a:r>
              <a:rPr lang="de-CH" sz="1050" dirty="0">
                <a:latin typeface="+mj-lt"/>
              </a:rPr>
              <a:t> Grisons</a:t>
            </a:r>
            <a:endParaRPr lang="de-CH" sz="1050" noProof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8388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633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7702" y="6231208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27715AB-78E0-46E0-A4DD-9D538A88179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234000" y="-54000"/>
            <a:ext cx="1129205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5991808"/>
            <a:ext cx="479354" cy="47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6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</a:defRPr>
      </a:lvl9pPr>
    </p:titleStyle>
    <p:bodyStyle>
      <a:lvl1pPr marL="3175" indent="-31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79425" indent="-285750" algn="l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Symbol" panose="05050102010706020507" pitchFamily="18" charset="2"/>
        <a:buChar char="-"/>
        <a:defRPr>
          <a:solidFill>
            <a:schemeClr val="tx1"/>
          </a:solidFill>
          <a:latin typeface="+mj-lt"/>
        </a:defRPr>
      </a:lvl2pPr>
      <a:lvl3pPr marL="1812925" indent="-285750" algn="l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Symbol" panose="05050102010706020507" pitchFamily="18" charset="2"/>
        <a:buChar char="-"/>
        <a:defRPr>
          <a:solidFill>
            <a:schemeClr val="tx1"/>
          </a:solidFill>
          <a:latin typeface="+mj-lt"/>
        </a:defRPr>
      </a:lvl3pPr>
      <a:lvl4pPr marL="2232025" indent="-285750" algn="l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Symbol" panose="05050102010706020507" pitchFamily="18" charset="2"/>
        <a:buChar char="-"/>
        <a:defRPr>
          <a:solidFill>
            <a:schemeClr val="tx1"/>
          </a:solidFill>
          <a:latin typeface="+mj-lt"/>
        </a:defRPr>
      </a:lvl4pPr>
      <a:lvl5pPr marL="2651125" indent="-285750" algn="l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Symbol" panose="05050102010706020507" pitchFamily="18" charset="2"/>
        <a:buChar char="-"/>
        <a:defRPr>
          <a:solidFill>
            <a:schemeClr val="tx1"/>
          </a:solidFill>
          <a:latin typeface="+mj-lt"/>
        </a:defRPr>
      </a:lvl5pPr>
      <a:lvl6pPr marL="3051175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defRPr>
          <a:solidFill>
            <a:schemeClr val="tx1"/>
          </a:solidFill>
          <a:latin typeface="+mn-lt"/>
        </a:defRPr>
      </a:lvl6pPr>
      <a:lvl7pPr marL="3508375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defRPr>
          <a:solidFill>
            <a:schemeClr val="tx1"/>
          </a:solidFill>
          <a:latin typeface="+mn-lt"/>
        </a:defRPr>
      </a:lvl7pPr>
      <a:lvl8pPr marL="3965575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defRPr>
          <a:solidFill>
            <a:schemeClr val="tx1"/>
          </a:solidFill>
          <a:latin typeface="+mn-lt"/>
        </a:defRPr>
      </a:lvl8pPr>
      <a:lvl9pPr marL="4422775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7" pos="7469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orient="horz" pos="4065" userDrawn="1">
          <p15:clr>
            <a:srgbClr val="F26B43"/>
          </p15:clr>
        </p15:guide>
        <p15:guide id="10" orient="horz" pos="799" userDrawn="1">
          <p15:clr>
            <a:srgbClr val="F26B43"/>
          </p15:clr>
        </p15:guide>
        <p15:guide id="11" orient="horz" pos="36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000"/>
            <a:ext cx="12205444" cy="4760122"/>
          </a:xfrm>
          <a:prstGeom prst="rect">
            <a:avLst/>
          </a:prstGeom>
        </p:spPr>
      </p:pic>
      <p:sp>
        <p:nvSpPr>
          <p:cNvPr id="12" name="Gleichschenkliges Dreieck 11"/>
          <p:cNvSpPr/>
          <p:nvPr/>
        </p:nvSpPr>
        <p:spPr bwMode="white">
          <a:xfrm rot="10800000">
            <a:off x="-13444" y="-27384"/>
            <a:ext cx="12228034" cy="2520280"/>
          </a:xfrm>
          <a:custGeom>
            <a:avLst/>
            <a:gdLst>
              <a:gd name="connsiteX0" fmla="*/ 0 w 12189399"/>
              <a:gd name="connsiteY0" fmla="*/ 2304256 h 2304256"/>
              <a:gd name="connsiteX1" fmla="*/ 12189399 w 12189399"/>
              <a:gd name="connsiteY1" fmla="*/ 0 h 2304256"/>
              <a:gd name="connsiteX2" fmla="*/ 12189399 w 12189399"/>
              <a:gd name="connsiteY2" fmla="*/ 2304256 h 2304256"/>
              <a:gd name="connsiteX3" fmla="*/ 0 w 12189399"/>
              <a:gd name="connsiteY3" fmla="*/ 2304256 h 2304256"/>
              <a:gd name="connsiteX0" fmla="*/ 0 w 12189399"/>
              <a:gd name="connsiteY0" fmla="*/ 2304256 h 2304256"/>
              <a:gd name="connsiteX1" fmla="*/ 56579 w 12189399"/>
              <a:gd name="connsiteY1" fmla="*/ 969440 h 2304256"/>
              <a:gd name="connsiteX2" fmla="*/ 12189399 w 12189399"/>
              <a:gd name="connsiteY2" fmla="*/ 0 h 2304256"/>
              <a:gd name="connsiteX3" fmla="*/ 12189399 w 12189399"/>
              <a:gd name="connsiteY3" fmla="*/ 2304256 h 2304256"/>
              <a:gd name="connsiteX4" fmla="*/ 0 w 12189399"/>
              <a:gd name="connsiteY4" fmla="*/ 2304256 h 2304256"/>
              <a:gd name="connsiteX0" fmla="*/ 0 w 12189399"/>
              <a:gd name="connsiteY0" fmla="*/ 2304256 h 2304256"/>
              <a:gd name="connsiteX1" fmla="*/ 16474 w 12189399"/>
              <a:gd name="connsiteY1" fmla="*/ 969440 h 2304256"/>
              <a:gd name="connsiteX2" fmla="*/ 12189399 w 12189399"/>
              <a:gd name="connsiteY2" fmla="*/ 0 h 2304256"/>
              <a:gd name="connsiteX3" fmla="*/ 12189399 w 12189399"/>
              <a:gd name="connsiteY3" fmla="*/ 2304256 h 2304256"/>
              <a:gd name="connsiteX4" fmla="*/ 0 w 12189399"/>
              <a:gd name="connsiteY4" fmla="*/ 2304256 h 2304256"/>
              <a:gd name="connsiteX0" fmla="*/ 0 w 12221483"/>
              <a:gd name="connsiteY0" fmla="*/ 2304256 h 2304256"/>
              <a:gd name="connsiteX1" fmla="*/ 48558 w 12221483"/>
              <a:gd name="connsiteY1" fmla="*/ 969440 h 2304256"/>
              <a:gd name="connsiteX2" fmla="*/ 12221483 w 12221483"/>
              <a:gd name="connsiteY2" fmla="*/ 0 h 2304256"/>
              <a:gd name="connsiteX3" fmla="*/ 12221483 w 12221483"/>
              <a:gd name="connsiteY3" fmla="*/ 2304256 h 2304256"/>
              <a:gd name="connsiteX4" fmla="*/ 0 w 12221483"/>
              <a:gd name="connsiteY4" fmla="*/ 2304256 h 2304256"/>
              <a:gd name="connsiteX0" fmla="*/ 0 w 12221483"/>
              <a:gd name="connsiteY0" fmla="*/ 2304256 h 2304256"/>
              <a:gd name="connsiteX1" fmla="*/ 24495 w 12221483"/>
              <a:gd name="connsiteY1" fmla="*/ 696725 h 2304256"/>
              <a:gd name="connsiteX2" fmla="*/ 12221483 w 12221483"/>
              <a:gd name="connsiteY2" fmla="*/ 0 h 2304256"/>
              <a:gd name="connsiteX3" fmla="*/ 12221483 w 12221483"/>
              <a:gd name="connsiteY3" fmla="*/ 2304256 h 2304256"/>
              <a:gd name="connsiteX4" fmla="*/ 0 w 12221483"/>
              <a:gd name="connsiteY4" fmla="*/ 2304256 h 2304256"/>
              <a:gd name="connsiteX0" fmla="*/ 6567 w 12228050"/>
              <a:gd name="connsiteY0" fmla="*/ 2304256 h 2304256"/>
              <a:gd name="connsiteX1" fmla="*/ 14978 w 12228050"/>
              <a:gd name="connsiteY1" fmla="*/ 689391 h 2304256"/>
              <a:gd name="connsiteX2" fmla="*/ 12228050 w 12228050"/>
              <a:gd name="connsiteY2" fmla="*/ 0 h 2304256"/>
              <a:gd name="connsiteX3" fmla="*/ 12228050 w 12228050"/>
              <a:gd name="connsiteY3" fmla="*/ 2304256 h 2304256"/>
              <a:gd name="connsiteX4" fmla="*/ 6567 w 12228050"/>
              <a:gd name="connsiteY4" fmla="*/ 2304256 h 2304256"/>
              <a:gd name="connsiteX0" fmla="*/ 20779 w 12242262"/>
              <a:gd name="connsiteY0" fmla="*/ 2304256 h 2304256"/>
              <a:gd name="connsiteX1" fmla="*/ 13106 w 12242262"/>
              <a:gd name="connsiteY1" fmla="*/ 667390 h 2304256"/>
              <a:gd name="connsiteX2" fmla="*/ 12242262 w 12242262"/>
              <a:gd name="connsiteY2" fmla="*/ 0 h 2304256"/>
              <a:gd name="connsiteX3" fmla="*/ 12242262 w 12242262"/>
              <a:gd name="connsiteY3" fmla="*/ 2304256 h 2304256"/>
              <a:gd name="connsiteX4" fmla="*/ 20779 w 12242262"/>
              <a:gd name="connsiteY4" fmla="*/ 2304256 h 2304256"/>
              <a:gd name="connsiteX0" fmla="*/ 0 w 12253652"/>
              <a:gd name="connsiteY0" fmla="*/ 2282256 h 2304256"/>
              <a:gd name="connsiteX1" fmla="*/ 24496 w 12253652"/>
              <a:gd name="connsiteY1" fmla="*/ 667390 h 2304256"/>
              <a:gd name="connsiteX2" fmla="*/ 12253652 w 12253652"/>
              <a:gd name="connsiteY2" fmla="*/ 0 h 2304256"/>
              <a:gd name="connsiteX3" fmla="*/ 12253652 w 12253652"/>
              <a:gd name="connsiteY3" fmla="*/ 2304256 h 2304256"/>
              <a:gd name="connsiteX4" fmla="*/ 0 w 12253652"/>
              <a:gd name="connsiteY4" fmla="*/ 2282256 h 2304256"/>
              <a:gd name="connsiteX0" fmla="*/ 6567 w 12260219"/>
              <a:gd name="connsiteY0" fmla="*/ 2282256 h 2304256"/>
              <a:gd name="connsiteX1" fmla="*/ 14979 w 12260219"/>
              <a:gd name="connsiteY1" fmla="*/ 762726 h 2304256"/>
              <a:gd name="connsiteX2" fmla="*/ 12260219 w 12260219"/>
              <a:gd name="connsiteY2" fmla="*/ 0 h 2304256"/>
              <a:gd name="connsiteX3" fmla="*/ 12260219 w 12260219"/>
              <a:gd name="connsiteY3" fmla="*/ 2304256 h 2304256"/>
              <a:gd name="connsiteX4" fmla="*/ 6567 w 12260219"/>
              <a:gd name="connsiteY4" fmla="*/ 2282256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0219" h="2304256">
                <a:moveTo>
                  <a:pt x="6567" y="2282256"/>
                </a:moveTo>
                <a:cubicBezTo>
                  <a:pt x="54837" y="2270454"/>
                  <a:pt x="-33291" y="774528"/>
                  <a:pt x="14979" y="762726"/>
                </a:cubicBezTo>
                <a:lnTo>
                  <a:pt x="12260219" y="0"/>
                </a:lnTo>
                <a:lnTo>
                  <a:pt x="12260219" y="2304256"/>
                </a:lnTo>
                <a:lnTo>
                  <a:pt x="6567" y="22822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4963" y="980728"/>
            <a:ext cx="11522075" cy="396044"/>
          </a:xfrm>
        </p:spPr>
        <p:txBody>
          <a:bodyPr/>
          <a:lstStyle/>
          <a:p>
            <a:pPr algn="ctr"/>
            <a:r>
              <a:rPr lang="de-CH" noProof="0" dirty="0">
                <a:solidFill>
                  <a:schemeClr val="tx1"/>
                </a:solidFill>
              </a:rPr>
              <a:t>Vorlage Zwischenbericht an Förderverein</a:t>
            </a:r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242608" y="6354760"/>
            <a:ext cx="2592287" cy="4106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CH" sz="1600" noProof="0" dirty="0"/>
              <a:t>09.03.2021</a:t>
            </a:r>
          </a:p>
        </p:txBody>
      </p:sp>
      <p:sp>
        <p:nvSpPr>
          <p:cNvPr id="7" name="Rechteck 6"/>
          <p:cNvSpPr/>
          <p:nvPr/>
        </p:nvSpPr>
        <p:spPr>
          <a:xfrm>
            <a:off x="334962" y="1319830"/>
            <a:ext cx="11522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800" kern="0" dirty="0">
                <a:latin typeface="+mn-lt"/>
              </a:rPr>
              <a:t>Hier steht der Untertitel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411858"/>
            <a:ext cx="2917099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3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noProof="0" dirty="0"/>
              <a:t>Thema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noProof="0" dirty="0"/>
              <a:t>Projektziele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dirty="0"/>
              <a:t>Gesprochene Kosten Förderverein und Dritte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noProof="0" dirty="0"/>
              <a:t>Danke für das Geld</a:t>
            </a:r>
          </a:p>
          <a:p>
            <a:endParaRPr lang="de-CH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Ausgangslage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E89E-EE3D-4475-AAB8-FFBB4AC8A87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60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noProof="0" dirty="0"/>
              <a:t>Wo stehen wir in der Umsetzung?</a:t>
            </a:r>
          </a:p>
          <a:p>
            <a:pPr marL="762000" lvl="1"/>
            <a:r>
              <a:rPr lang="de-CH" dirty="0"/>
              <a:t>Inhaltlich gegenüber den Projektzielen</a:t>
            </a:r>
          </a:p>
          <a:p>
            <a:pPr marL="762000" lvl="1"/>
            <a:r>
              <a:rPr lang="de-CH" noProof="0" dirty="0"/>
              <a:t>Kostenmässig</a:t>
            </a:r>
          </a:p>
          <a:p>
            <a:pPr marL="762000" lvl="1"/>
            <a:r>
              <a:rPr lang="de-CH" dirty="0"/>
              <a:t>Terminmässig</a:t>
            </a:r>
          </a:p>
          <a:p>
            <a:pPr marL="762000" lvl="1"/>
            <a:endParaRPr lang="de-CH" noProof="0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dirty="0"/>
              <a:t>Kurzer Bericht zum Projektverlauf</a:t>
            </a:r>
            <a:endParaRPr lang="de-CH" noProof="0" dirty="0"/>
          </a:p>
          <a:p>
            <a:pPr marL="762000" lvl="1"/>
            <a:endParaRPr lang="de-CH" noProof="0" dirty="0"/>
          </a:p>
          <a:p>
            <a:endParaRPr lang="de-CH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Status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E89E-EE3D-4475-AAB8-FFBB4AC8A87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25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noProof="0" dirty="0"/>
              <a:t>Erste Erkenntnisse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dirty="0"/>
              <a:t>Quick </a:t>
            </a:r>
            <a:r>
              <a:rPr lang="de-CH" dirty="0" err="1"/>
              <a:t>Wins</a:t>
            </a:r>
            <a:endParaRPr lang="de-CH" noProof="0" dirty="0"/>
          </a:p>
          <a:p>
            <a:pPr marL="762000" lvl="1"/>
            <a:endParaRPr lang="de-CH" noProof="0" dirty="0"/>
          </a:p>
          <a:p>
            <a:endParaRPr lang="de-CH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Zwischenergebnisse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E89E-EE3D-4475-AAB8-FFBB4AC8A87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227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noProof="0" dirty="0"/>
              <a:t>Wie sieht es mit der Erreichung der Termine, Kosten Sachziele aus?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dirty="0"/>
              <a:t>Allfällige notwendige Anpassungen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noProof="0" dirty="0"/>
              <a:t>Nächste Schritte</a:t>
            </a:r>
          </a:p>
          <a:p>
            <a:pPr marL="762000" lvl="1"/>
            <a:endParaRPr lang="de-CH" noProof="0" dirty="0"/>
          </a:p>
          <a:p>
            <a:endParaRPr lang="de-CH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Planung bis zum Projektende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E89E-EE3D-4475-AAB8-FFBB4AC8A87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Vielen Dank für Ihre Aufmerksamkeit.</a:t>
            </a:r>
          </a:p>
        </p:txBody>
      </p:sp>
    </p:spTree>
    <p:extLst>
      <p:ext uri="{BB962C8B-B14F-4D97-AF65-F5344CB8AC3E}">
        <p14:creationId xmlns:p14="http://schemas.microsoft.com/office/powerpoint/2010/main" val="3424168586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_fhgr">
  <a:themeElements>
    <a:clrScheme name="Neu">
      <a:dk1>
        <a:srgbClr val="000000"/>
      </a:dk1>
      <a:lt1>
        <a:srgbClr val="FFFFFF"/>
      </a:lt1>
      <a:dk2>
        <a:srgbClr val="3F3F3F"/>
      </a:dk2>
      <a:lt2>
        <a:srgbClr val="CCCCCC"/>
      </a:lt2>
      <a:accent1>
        <a:srgbClr val="4B92A4"/>
      </a:accent1>
      <a:accent2>
        <a:srgbClr val="B39048"/>
      </a:accent2>
      <a:accent3>
        <a:srgbClr val="C60219"/>
      </a:accent3>
      <a:accent4>
        <a:srgbClr val="817E65"/>
      </a:accent4>
      <a:accent5>
        <a:srgbClr val="CCCCCC"/>
      </a:accent5>
      <a:accent6>
        <a:srgbClr val="595959"/>
      </a:accent6>
      <a:hlink>
        <a:srgbClr val="4B92A4"/>
      </a:hlink>
      <a:folHlink>
        <a:srgbClr val="B3904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htwchur_2017">
        <a:dk1>
          <a:srgbClr val="000000"/>
        </a:dk1>
        <a:lt1>
          <a:srgbClr val="FFFFFF"/>
        </a:lt1>
        <a:dk2>
          <a:srgbClr val="3F3F3F"/>
        </a:dk2>
        <a:lt2>
          <a:srgbClr val="CCCCCC"/>
        </a:lt2>
        <a:accent1>
          <a:srgbClr val="4B92A4"/>
        </a:accent1>
        <a:accent2>
          <a:srgbClr val="B39048"/>
        </a:accent2>
        <a:accent3>
          <a:srgbClr val="C86E6F"/>
        </a:accent3>
        <a:accent4>
          <a:srgbClr val="003699"/>
        </a:accent4>
        <a:accent5>
          <a:srgbClr val="CCCCCC"/>
        </a:accent5>
        <a:accent6>
          <a:srgbClr val="595959"/>
        </a:accent6>
        <a:hlink>
          <a:srgbClr val="4B92A4"/>
        </a:hlink>
        <a:folHlink>
          <a:srgbClr val="B3904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_FHGR Folienmaster.pptx" id="{49E172C4-3BF0-4EF4-A32A-474D57F80A3D}" vid="{201E8EAF-138B-457A-9022-15F42A7E0810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1_FHGR Folienmaster</Template>
  <TotalTime>0</TotalTime>
  <Words>77</Words>
  <Application>Microsoft Office PowerPoint</Application>
  <PresentationFormat>Breitbild</PresentationFormat>
  <Paragraphs>28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Symbol</vt:lpstr>
      <vt:lpstr>Times New Roman</vt:lpstr>
      <vt:lpstr>Wingdings</vt:lpstr>
      <vt:lpstr>vorlage_fhgr</vt:lpstr>
      <vt:lpstr>Vorlage Zwischenbericht an Förderverein</vt:lpstr>
      <vt:lpstr>Ausgangslage</vt:lpstr>
      <vt:lpstr>Status</vt:lpstr>
      <vt:lpstr>Zwischenergebnisse</vt:lpstr>
      <vt:lpstr>Planung bis zum Projektende</vt:lpstr>
      <vt:lpstr>Vielen Dank für Ihre Aufmerksamkeit.</vt:lpstr>
    </vt:vector>
  </TitlesOfParts>
  <Company>HTW Chur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Vorlage Abschlussbericht an Förderverein</dc:title>
  <dc:creator>Cavelti Victoria</dc:creator>
  <cp:lastModifiedBy>Cavelti Victoria</cp:lastModifiedBy>
  <cp:revision>2</cp:revision>
  <cp:lastPrinted>2017-06-07T13:23:56Z</cp:lastPrinted>
  <dcterms:created xsi:type="dcterms:W3CDTF">2021-03-09T10:21:20Z</dcterms:created>
  <dcterms:modified xsi:type="dcterms:W3CDTF">2021-03-09T10:32:12Z</dcterms:modified>
</cp:coreProperties>
</file>